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7" r:id="rId2"/>
    <p:sldId id="309" r:id="rId3"/>
    <p:sldId id="305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2015-05-22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Bitumen thermal maturity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CPI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1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Shift to lower boiling pt. comp.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Sat./aromatic ratio increase (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catagen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.), then decrease (late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catagen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&amp;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metagen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,)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N-alkane/isoprenoid increases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PR/PH &gt; 1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Napthenes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rings: 5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3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Cyclic aromatics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fewer rings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MPI (methyl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phenanthrene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index) decreases</a:t>
            </a:r>
          </a:p>
          <a:p>
            <a:pPr lvl="2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MPI=methyl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phenanthrene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/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phenanthrene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87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369" y="404664"/>
            <a:ext cx="6662706" cy="576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331640" y="6309320"/>
            <a:ext cx="2076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geology.gsapubs.org</a:t>
            </a:r>
          </a:p>
        </p:txBody>
      </p:sp>
    </p:spTree>
    <p:extLst>
      <p:ext uri="{BB962C8B-B14F-4D97-AF65-F5344CB8AC3E}">
        <p14:creationId xmlns:p14="http://schemas.microsoft.com/office/powerpoint/2010/main" val="206539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26615" y="6165304"/>
            <a:ext cx="77768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http://pg.geoscienceworld.org/content/12/2/99.figures-only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39" y="116632"/>
            <a:ext cx="8288016" cy="584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152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2401</TotalTime>
  <Words>60</Words>
  <Application>Microsoft Office PowerPoint</Application>
  <PresentationFormat>화면 슬라이드 쇼(4:3)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모듈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101</cp:revision>
  <dcterms:created xsi:type="dcterms:W3CDTF">2012-03-04T11:34:30Z</dcterms:created>
  <dcterms:modified xsi:type="dcterms:W3CDTF">2015-05-22T02:13:03Z</dcterms:modified>
</cp:coreProperties>
</file>